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4" r:id="rId29"/>
    <p:sldId id="285" r:id="rId30"/>
    <p:sldId id="283" r:id="rId31"/>
    <p:sldId id="286" r:id="rId32"/>
    <p:sldId id="287" r:id="rId33"/>
    <p:sldId id="288" r:id="rId34"/>
    <p:sldId id="289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0"/>
    <p:restoredTop sz="94624"/>
  </p:normalViewPr>
  <p:slideViewPr>
    <p:cSldViewPr snapToGrid="0" snapToObjects="1" showGuides="1">
      <p:cViewPr varScale="1">
        <p:scale>
          <a:sx n="119" d="100"/>
          <a:sy n="119" d="100"/>
        </p:scale>
        <p:origin x="216" y="3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7/18/19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7/18/19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384720-7396-0E47-B3F8-AAEA5D421BF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CN" altLang="en-US" dirty="0"/>
              <a:t>深度学习论文指南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E2A7810B-5746-4C41-B778-8DBEED22EBB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/>
              <a:t>刘子瑛</a:t>
            </a:r>
          </a:p>
        </p:txBody>
      </p:sp>
    </p:spTree>
    <p:extLst>
      <p:ext uri="{BB962C8B-B14F-4D97-AF65-F5344CB8AC3E}">
        <p14:creationId xmlns:p14="http://schemas.microsoft.com/office/powerpoint/2010/main" val="2744337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038413-BC6F-5C46-A787-CC3DB958EB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Resnet</a:t>
            </a:r>
            <a:r>
              <a:rPr kumimoji="1" lang="zh-CN" altLang="en-US" dirty="0"/>
              <a:t>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1307F2EE-AA6D-AF40-90E4-6015D4CB0B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255731" y="2249488"/>
            <a:ext cx="1677363" cy="3541712"/>
          </a:xfrm>
        </p:spPr>
      </p:pic>
    </p:spTree>
    <p:extLst>
      <p:ext uri="{BB962C8B-B14F-4D97-AF65-F5344CB8AC3E}">
        <p14:creationId xmlns:p14="http://schemas.microsoft.com/office/powerpoint/2010/main" val="607413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52D5EC-C8DF-2240-A529-319E15763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Resnet</a:t>
            </a:r>
            <a:r>
              <a:rPr kumimoji="1" lang="zh-CN" altLang="en-US" dirty="0"/>
              <a:t>结构表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50915AA-47D0-6741-A558-B0586A512D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9163" y="2813844"/>
            <a:ext cx="5270500" cy="2413000"/>
          </a:xfrm>
        </p:spPr>
      </p:pic>
    </p:spTree>
    <p:extLst>
      <p:ext uri="{BB962C8B-B14F-4D97-AF65-F5344CB8AC3E}">
        <p14:creationId xmlns:p14="http://schemas.microsoft.com/office/powerpoint/2010/main" val="26126793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9878FD-C932-4848-A9F4-2DF5E8677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Densenet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104CA4B-E5F8-EA41-A812-D7F3F641D3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Densely Connected Convolutional 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89601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1C936D-42EB-E64F-9D12-D27511F32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Dense block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DB76253-EA0C-C748-BE55-6A92F88707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0532" y="2578893"/>
            <a:ext cx="5362223" cy="3505817"/>
          </a:xfrm>
        </p:spPr>
      </p:pic>
    </p:spTree>
    <p:extLst>
      <p:ext uri="{BB962C8B-B14F-4D97-AF65-F5344CB8AC3E}">
        <p14:creationId xmlns:p14="http://schemas.microsoft.com/office/powerpoint/2010/main" val="4580672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4AFE03-D3D5-FD45-B0CA-EB9197782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Densenet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12CB49-3B48-9B4E-93E9-1C757341FE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413" y="3249597"/>
            <a:ext cx="9906000" cy="1541494"/>
          </a:xfrm>
        </p:spPr>
      </p:pic>
    </p:spTree>
    <p:extLst>
      <p:ext uri="{BB962C8B-B14F-4D97-AF65-F5344CB8AC3E}">
        <p14:creationId xmlns:p14="http://schemas.microsoft.com/office/powerpoint/2010/main" val="1272608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4238E15-2F68-DE45-B192-367191544C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resnext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FB827B1-A26E-1641-92D0-7EC2CACDD7E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Aggregated Residual Transformations for Deep Neural 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5968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3D2B0F-CCF7-4940-9741-51B199ABE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Resnext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resnet</a:t>
            </a:r>
            <a:r>
              <a:rPr kumimoji="1" lang="zh-CN" altLang="en-US" dirty="0"/>
              <a:t>结构对比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A917E8A-0136-3B4D-9533-F226707E72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16313" y="2883694"/>
            <a:ext cx="5156200" cy="2273300"/>
          </a:xfrm>
        </p:spPr>
      </p:pic>
    </p:spTree>
    <p:extLst>
      <p:ext uri="{BB962C8B-B14F-4D97-AF65-F5344CB8AC3E}">
        <p14:creationId xmlns:p14="http://schemas.microsoft.com/office/powerpoint/2010/main" val="25027349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55435FC-9148-9547-BFEC-0A6E32236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Resnext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resnet</a:t>
            </a:r>
            <a:r>
              <a:rPr kumimoji="1" lang="zh-CN" altLang="en-US" dirty="0"/>
              <a:t>网络结构对比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3F97DDA-E090-424B-AACB-95CD982A5E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3027" y="2249488"/>
            <a:ext cx="3522772" cy="3541712"/>
          </a:xfrm>
        </p:spPr>
      </p:pic>
    </p:spTree>
    <p:extLst>
      <p:ext uri="{BB962C8B-B14F-4D97-AF65-F5344CB8AC3E}">
        <p14:creationId xmlns:p14="http://schemas.microsoft.com/office/powerpoint/2010/main" val="11132538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A371B8-EDDD-854B-9A97-87AA28857A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Dual path network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41ED24-ECAC-CF42-936A-A3681A4E66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Dual Path 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1317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EFBDD4-BBC1-E54E-9B5F-968346500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dpnet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EAEA4DB-48F7-F346-BF52-89D5A4B6ED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8578" y="2097088"/>
            <a:ext cx="10092266" cy="3897312"/>
          </a:xfrm>
        </p:spPr>
      </p:pic>
    </p:spTree>
    <p:extLst>
      <p:ext uri="{BB962C8B-B14F-4D97-AF65-F5344CB8AC3E}">
        <p14:creationId xmlns:p14="http://schemas.microsoft.com/office/powerpoint/2010/main" val="32317902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7EFA58-9CE0-634F-B32D-F2BF83687E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AlexNet</a:t>
            </a:r>
            <a:r>
              <a:rPr kumimoji="1" lang="zh-CN" altLang="en-US" dirty="0"/>
              <a:t>：</a:t>
            </a:r>
            <a:r>
              <a:rPr kumimoji="1" lang="en-US" altLang="zh-CN" dirty="0"/>
              <a:t>2012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955B62-DD24-6346-A1BC-6403F4244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ImageNet Classification with Deep Convolutional Neural Networks</a:t>
            </a:r>
          </a:p>
          <a:p>
            <a:endParaRPr lang="en-US" altLang="zh-CN" dirty="0"/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A064B3D-6DE4-1547-9E63-CBC7C5703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444" y="2822221"/>
            <a:ext cx="8387645" cy="2968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8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98DF52-E451-8F4C-9FD4-3932F5D9B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R-CNN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901560-52BE-D648-B159-BCE15E15A9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Rich feature hierarchies for accurate object detection and semantic segmentation</a:t>
            </a:r>
          </a:p>
          <a:p>
            <a:r>
              <a:rPr kumimoji="1" lang="en-US" altLang="zh-CN" dirty="0"/>
              <a:t>R-CNN: Region-CNN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4990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B852DB-FD6B-3547-BC40-4D9B577AE2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R-CNN</a:t>
            </a:r>
            <a:r>
              <a:rPr kumimoji="1" lang="zh-CN" altLang="en-US" dirty="0"/>
              <a:t>识别过程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1E10F0D-38FF-2346-8B22-CD5B51F155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92513" y="3118644"/>
            <a:ext cx="5003800" cy="1803400"/>
          </a:xfrm>
        </p:spPr>
      </p:pic>
    </p:spTree>
    <p:extLst>
      <p:ext uri="{BB962C8B-B14F-4D97-AF65-F5344CB8AC3E}">
        <p14:creationId xmlns:p14="http://schemas.microsoft.com/office/powerpoint/2010/main" val="117362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F4EC0A-033D-7647-A352-20E5FA4857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SPPnet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1EF911-7684-BB4A-A32F-A0ED6A382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Spatial Pyramid Pooling in Deep Convolutional Networks for Visual Recognition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2443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4F698B-BB01-144E-97CF-E2D2ADC3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Sppnet</a:t>
            </a:r>
            <a:r>
              <a:rPr kumimoji="1" lang="zh-CN" altLang="en-US" dirty="0"/>
              <a:t>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BE4B0A3-E670-F949-84BB-67FB6471BB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813" y="2343944"/>
            <a:ext cx="5029200" cy="3352800"/>
          </a:xfrm>
        </p:spPr>
      </p:pic>
    </p:spTree>
    <p:extLst>
      <p:ext uri="{BB962C8B-B14F-4D97-AF65-F5344CB8AC3E}">
        <p14:creationId xmlns:p14="http://schemas.microsoft.com/office/powerpoint/2010/main" val="16617479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FAE4B6-E9C2-F241-AD8D-66919598C8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Fast R-CNN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AB81E2-8D71-4A45-B09E-C4D3413B1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8963" y="2763044"/>
            <a:ext cx="5930900" cy="2514600"/>
          </a:xfrm>
        </p:spPr>
      </p:pic>
    </p:spTree>
    <p:extLst>
      <p:ext uri="{BB962C8B-B14F-4D97-AF65-F5344CB8AC3E}">
        <p14:creationId xmlns:p14="http://schemas.microsoft.com/office/powerpoint/2010/main" val="1595950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AB7D46-7F2C-C144-A578-D6F1CB8B23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Faster R-CNN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F54B9C-C222-ED40-B9CB-FD9ADD04D3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Faster R-CNN: Towards Real-Time Object Detection with Region Proposal Networks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2517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17B446-E90C-D049-9DDE-5050C5FCEA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RPN</a:t>
            </a:r>
            <a:r>
              <a:rPr kumimoji="1" lang="zh-CN" altLang="en-US" dirty="0"/>
              <a:t>的原理与实例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3E9471E-386C-0F43-B07A-07AB6D2016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96906" y="2249488"/>
            <a:ext cx="9195013" cy="3541712"/>
          </a:xfrm>
        </p:spPr>
      </p:pic>
    </p:spTree>
    <p:extLst>
      <p:ext uri="{BB962C8B-B14F-4D97-AF65-F5344CB8AC3E}">
        <p14:creationId xmlns:p14="http://schemas.microsoft.com/office/powerpoint/2010/main" val="2720433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A758FD-90A5-AA4A-9552-BA1BABD49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YOLO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1BCDBA-E1B3-EF41-8C0F-9FCB37865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You Only Look Once: Unified, Real-Time Object Detection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441421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B966D7-FB65-DF40-9F9F-D2A07636D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YOLO</a:t>
            </a:r>
            <a:r>
              <a:rPr kumimoji="1" lang="zh-CN" altLang="en-US" dirty="0"/>
              <a:t>结构图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662BF2F-BF65-CF43-99AD-2C40933B11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5613" y="2350294"/>
            <a:ext cx="6197600" cy="3340100"/>
          </a:xfrm>
        </p:spPr>
      </p:pic>
    </p:spTree>
    <p:extLst>
      <p:ext uri="{BB962C8B-B14F-4D97-AF65-F5344CB8AC3E}">
        <p14:creationId xmlns:p14="http://schemas.microsoft.com/office/powerpoint/2010/main" val="212929418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3136A6-07C4-9147-8745-1C946CE8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YOLO</a:t>
            </a:r>
            <a:r>
              <a:rPr kumimoji="1" lang="zh-CN" altLang="en-US" dirty="0"/>
              <a:t>的实现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81E52C-6739-F649-BA60-441AC572E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2729" y="2249488"/>
            <a:ext cx="7983367" cy="3541712"/>
          </a:xfrm>
        </p:spPr>
      </p:pic>
    </p:spTree>
    <p:extLst>
      <p:ext uri="{BB962C8B-B14F-4D97-AF65-F5344CB8AC3E}">
        <p14:creationId xmlns:p14="http://schemas.microsoft.com/office/powerpoint/2010/main" val="24451244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935C0-AD1F-CE4E-A5F3-788B588469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Alexnet</a:t>
            </a:r>
            <a:r>
              <a:rPr kumimoji="1" lang="zh-CN" altLang="en-US" dirty="0"/>
              <a:t>的结构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8D430FE-7DEC-5A4C-9656-BD8C9587E4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kumimoji="1" lang="zh-CN" altLang="en-US" dirty="0"/>
              <a:t>输入：</a:t>
            </a:r>
            <a:r>
              <a:rPr kumimoji="1" lang="en-US" altLang="zh-CN" dirty="0"/>
              <a:t>224</a:t>
            </a:r>
            <a:r>
              <a:rPr kumimoji="1" lang="zh-CN" altLang="en-US" dirty="0"/>
              <a:t>*</a:t>
            </a:r>
            <a:r>
              <a:rPr kumimoji="1" lang="en-US" altLang="zh-CN" dirty="0"/>
              <a:t>224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 </a:t>
            </a:r>
            <a:r>
              <a:rPr kumimoji="1" lang="en-US" altLang="zh-CN" dirty="0"/>
              <a:t>=</a:t>
            </a:r>
            <a:r>
              <a:rPr kumimoji="1" lang="zh-CN" altLang="en-US" dirty="0"/>
              <a:t> </a:t>
            </a:r>
            <a:r>
              <a:rPr kumimoji="1" lang="en-US" altLang="zh-CN" dirty="0"/>
              <a:t>150528</a:t>
            </a:r>
          </a:p>
          <a:p>
            <a:r>
              <a:rPr kumimoji="1" lang="zh-CN" altLang="en-US" dirty="0"/>
              <a:t>第一层：</a:t>
            </a:r>
            <a:r>
              <a:rPr kumimoji="1" lang="en-US" altLang="zh-CN" dirty="0"/>
              <a:t>11</a:t>
            </a:r>
            <a:r>
              <a:rPr kumimoji="1" lang="zh-CN" altLang="en-US" dirty="0"/>
              <a:t>*</a:t>
            </a:r>
            <a:r>
              <a:rPr kumimoji="1" lang="en-US" altLang="zh-CN" dirty="0"/>
              <a:t>11</a:t>
            </a:r>
            <a:r>
              <a:rPr kumimoji="1" lang="zh-CN" altLang="en-US" dirty="0"/>
              <a:t>卷积核，步幅</a:t>
            </a:r>
            <a:r>
              <a:rPr kumimoji="1" lang="en-US" altLang="zh-CN" dirty="0"/>
              <a:t>4</a:t>
            </a:r>
            <a:r>
              <a:rPr kumimoji="1" lang="zh-CN" altLang="en-US" dirty="0"/>
              <a:t>，</a:t>
            </a:r>
            <a:r>
              <a:rPr kumimoji="1" lang="en-US" altLang="zh-CN" dirty="0"/>
              <a:t>96</a:t>
            </a:r>
            <a:r>
              <a:rPr kumimoji="1" lang="zh-CN" altLang="en-US" dirty="0"/>
              <a:t>核，</a:t>
            </a:r>
            <a:endParaRPr kumimoji="1" lang="en-US" altLang="zh-CN" dirty="0"/>
          </a:p>
          <a:p>
            <a:r>
              <a:rPr kumimoji="1" lang="zh-CN" altLang="en-US" dirty="0"/>
              <a:t>第二层：</a:t>
            </a:r>
            <a:r>
              <a:rPr kumimoji="1" lang="en-US" altLang="zh-CN" dirty="0"/>
              <a:t>5</a:t>
            </a:r>
            <a:r>
              <a:rPr kumimoji="1" lang="zh-CN" altLang="en-US" dirty="0"/>
              <a:t>*</a:t>
            </a:r>
            <a:r>
              <a:rPr kumimoji="1" lang="en-US" altLang="zh-CN" dirty="0"/>
              <a:t>5</a:t>
            </a:r>
            <a:r>
              <a:rPr kumimoji="1" lang="zh-CN" altLang="en-US" dirty="0"/>
              <a:t>卷积核，</a:t>
            </a:r>
            <a:r>
              <a:rPr kumimoji="1" lang="en-US" altLang="zh-CN" dirty="0"/>
              <a:t>256</a:t>
            </a:r>
            <a:r>
              <a:rPr kumimoji="1" lang="zh-CN" altLang="en-US" dirty="0"/>
              <a:t>核，输出：</a:t>
            </a:r>
            <a:r>
              <a:rPr kumimoji="1" lang="en-US" altLang="zh-CN" dirty="0"/>
              <a:t>27</a:t>
            </a:r>
            <a:r>
              <a:rPr kumimoji="1" lang="zh-CN" altLang="en-US" dirty="0"/>
              <a:t>*</a:t>
            </a:r>
            <a:r>
              <a:rPr kumimoji="1" lang="en-US" altLang="zh-CN" dirty="0"/>
              <a:t>27</a:t>
            </a:r>
            <a:r>
              <a:rPr kumimoji="1" lang="zh-CN" altLang="en-US" dirty="0"/>
              <a:t>*</a:t>
            </a:r>
            <a:r>
              <a:rPr kumimoji="1" lang="en-US" altLang="zh-CN" dirty="0"/>
              <a:t>256</a:t>
            </a:r>
          </a:p>
          <a:p>
            <a:r>
              <a:rPr kumimoji="1" lang="zh-CN" altLang="en-US" dirty="0"/>
              <a:t>第三层：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384</a:t>
            </a:r>
            <a:r>
              <a:rPr kumimoji="1" lang="zh-CN" altLang="en-US" dirty="0"/>
              <a:t>核，输出：</a:t>
            </a:r>
            <a:r>
              <a:rPr kumimoji="1" lang="en-US" altLang="zh-CN" dirty="0"/>
              <a:t>13</a:t>
            </a:r>
            <a:r>
              <a:rPr kumimoji="1" lang="zh-CN" altLang="en-US" dirty="0"/>
              <a:t>*</a:t>
            </a:r>
            <a:r>
              <a:rPr kumimoji="1" lang="en-US" altLang="zh-CN" dirty="0"/>
              <a:t>13</a:t>
            </a:r>
            <a:r>
              <a:rPr kumimoji="1" lang="zh-CN" altLang="en-US" dirty="0"/>
              <a:t>*</a:t>
            </a:r>
            <a:r>
              <a:rPr kumimoji="1" lang="en-US" altLang="zh-CN" dirty="0"/>
              <a:t>384</a:t>
            </a:r>
          </a:p>
          <a:p>
            <a:r>
              <a:rPr kumimoji="1" lang="zh-CN" altLang="en-US" dirty="0"/>
              <a:t>第四层：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384</a:t>
            </a:r>
            <a:r>
              <a:rPr kumimoji="1" lang="zh-CN" altLang="en-US" dirty="0"/>
              <a:t>核，输出：</a:t>
            </a:r>
            <a:r>
              <a:rPr kumimoji="1" lang="en-US" altLang="zh-CN" dirty="0"/>
              <a:t>13</a:t>
            </a:r>
            <a:r>
              <a:rPr kumimoji="1" lang="zh-CN" altLang="en-US" dirty="0"/>
              <a:t>*</a:t>
            </a:r>
            <a:r>
              <a:rPr kumimoji="1" lang="en-US" altLang="zh-CN" dirty="0"/>
              <a:t>13</a:t>
            </a:r>
            <a:r>
              <a:rPr kumimoji="1" lang="zh-CN" altLang="en-US" dirty="0"/>
              <a:t>*</a:t>
            </a:r>
            <a:r>
              <a:rPr kumimoji="1" lang="en-US" altLang="zh-CN" dirty="0"/>
              <a:t>384</a:t>
            </a:r>
          </a:p>
          <a:p>
            <a:r>
              <a:rPr kumimoji="1" lang="zh-CN" altLang="en-US" dirty="0"/>
              <a:t>第五层：</a:t>
            </a:r>
            <a:r>
              <a:rPr kumimoji="1" lang="en-US" altLang="zh-CN" dirty="0"/>
              <a:t>3</a:t>
            </a:r>
            <a:r>
              <a:rPr kumimoji="1" lang="zh-CN" altLang="en-US" dirty="0"/>
              <a:t>*</a:t>
            </a:r>
            <a:r>
              <a:rPr kumimoji="1" lang="en-US" altLang="zh-CN" dirty="0"/>
              <a:t>3</a:t>
            </a:r>
            <a:r>
              <a:rPr kumimoji="1" lang="zh-CN" altLang="en-US" dirty="0"/>
              <a:t>，</a:t>
            </a:r>
            <a:r>
              <a:rPr kumimoji="1" lang="en-US" altLang="zh-CN" dirty="0"/>
              <a:t>256</a:t>
            </a:r>
            <a:r>
              <a:rPr kumimoji="1" lang="zh-CN" altLang="en-US" dirty="0"/>
              <a:t>核，输出：</a:t>
            </a:r>
            <a:r>
              <a:rPr kumimoji="1" lang="en-US" altLang="zh-CN" dirty="0"/>
              <a:t>13</a:t>
            </a:r>
            <a:r>
              <a:rPr kumimoji="1" lang="zh-CN" altLang="en-US" dirty="0"/>
              <a:t>*</a:t>
            </a:r>
            <a:r>
              <a:rPr kumimoji="1" lang="en-US" altLang="zh-CN" dirty="0"/>
              <a:t>13</a:t>
            </a:r>
            <a:r>
              <a:rPr kumimoji="1" lang="zh-CN" altLang="en-US" dirty="0"/>
              <a:t>*</a:t>
            </a:r>
            <a:r>
              <a:rPr kumimoji="1" lang="en-US" altLang="zh-CN" dirty="0"/>
              <a:t>256</a:t>
            </a:r>
          </a:p>
          <a:p>
            <a:r>
              <a:rPr kumimoji="1" lang="zh-CN" altLang="en-US" dirty="0"/>
              <a:t>第六层：</a:t>
            </a:r>
            <a:r>
              <a:rPr kumimoji="1" lang="en-US" altLang="zh-CN" dirty="0"/>
              <a:t>4096</a:t>
            </a:r>
            <a:r>
              <a:rPr kumimoji="1" lang="zh-CN" altLang="en-US" dirty="0"/>
              <a:t>全连接</a:t>
            </a:r>
            <a:endParaRPr kumimoji="1" lang="en-US" altLang="zh-CN" dirty="0"/>
          </a:p>
          <a:p>
            <a:r>
              <a:rPr kumimoji="1" lang="zh-CN" altLang="en-US" dirty="0"/>
              <a:t>第七层：</a:t>
            </a:r>
            <a:r>
              <a:rPr kumimoji="1" lang="en-US" altLang="zh-CN" dirty="0"/>
              <a:t>4096</a:t>
            </a:r>
            <a:r>
              <a:rPr kumimoji="1" lang="zh-CN" altLang="en-US" dirty="0"/>
              <a:t>全连接</a:t>
            </a:r>
            <a:endParaRPr kumimoji="1" lang="en-US" altLang="zh-CN" dirty="0"/>
          </a:p>
          <a:p>
            <a:r>
              <a:rPr kumimoji="1" lang="zh-CN" altLang="en-US" dirty="0"/>
              <a:t>第八层：</a:t>
            </a:r>
            <a:r>
              <a:rPr kumimoji="1" lang="en-US" altLang="zh-CN" dirty="0"/>
              <a:t>1000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softmax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6349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2017FD-2E70-B840-9BDC-DD0EB38B3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SSD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0DEC25-2DB2-6F4C-AA98-FB479A405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SSD: Single Shot </a:t>
            </a:r>
            <a:r>
              <a:rPr kumimoji="1" lang="en-US" altLang="zh-CN" dirty="0" err="1"/>
              <a:t>MultiBox</a:t>
            </a:r>
            <a:r>
              <a:rPr kumimoji="1" lang="en-US" altLang="zh-CN" dirty="0"/>
              <a:t> Detector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1722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2A90185-0BE2-3945-BFC8-B10C9F7C2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SSD</a:t>
            </a:r>
            <a:r>
              <a:rPr kumimoji="1" lang="zh-CN" altLang="en-US" dirty="0"/>
              <a:t>原理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4F8151-B464-1C47-8F6D-43F0CC2939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258" y="2249488"/>
            <a:ext cx="5122310" cy="3541712"/>
          </a:xfrm>
        </p:spPr>
      </p:pic>
    </p:spTree>
    <p:extLst>
      <p:ext uri="{BB962C8B-B14F-4D97-AF65-F5344CB8AC3E}">
        <p14:creationId xmlns:p14="http://schemas.microsoft.com/office/powerpoint/2010/main" val="159990455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1FDAF9-0A53-1746-BEC9-056E50206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SSD</a:t>
            </a:r>
            <a:r>
              <a:rPr kumimoji="1" lang="zh-CN" altLang="en-US" dirty="0"/>
              <a:t>与</a:t>
            </a:r>
            <a:r>
              <a:rPr kumimoji="1" lang="en-US" altLang="zh-CN" dirty="0"/>
              <a:t>YOLO</a:t>
            </a:r>
            <a:r>
              <a:rPr kumimoji="1" lang="zh-CN" altLang="en-US" dirty="0"/>
              <a:t>结构对比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ED16AE1-0481-3E45-AE2C-AA7CC962B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2716" y="2249488"/>
            <a:ext cx="7023394" cy="3541712"/>
          </a:xfrm>
        </p:spPr>
      </p:pic>
    </p:spTree>
    <p:extLst>
      <p:ext uri="{BB962C8B-B14F-4D97-AF65-F5344CB8AC3E}">
        <p14:creationId xmlns:p14="http://schemas.microsoft.com/office/powerpoint/2010/main" val="406857357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65E03E-B949-F843-8934-745AD6F3E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Show and tell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25C2A7-BFB5-8F4E-B5E8-80401214C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Show and Tell: A Neural Image Caption Generator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185F98A-DB7B-E24A-89DA-F961905EA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5311" y="2853530"/>
            <a:ext cx="5918200" cy="3541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2683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7BC7D4-6FBF-1347-BEC0-E707AD9FAD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Hierarchical RNN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6C5BC6-C559-D942-86ED-E7E353D2D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 Hierarchical Approach for Generating Descriptive Image Paragraphs</a:t>
            </a:r>
          </a:p>
          <a:p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024131A-99D8-B847-835E-0CA4670F49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641" y="3018893"/>
            <a:ext cx="9691539" cy="2772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52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80AE4C-CE9E-9943-9215-3C0434BB8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VGGNet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E5DEC3-8DB2-364C-96D9-927A25CDE5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VERY DEEP CONVOLUTIONAL NETWORKS FOR LARGE-SCALE IMAGE RECOGNITION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622008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131E2-37E6-E34F-8814-DC14E1E755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VGGNet</a:t>
            </a:r>
            <a:r>
              <a:rPr kumimoji="1" lang="zh-CN" altLang="en-US" dirty="0"/>
              <a:t>网络结构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5912011-C633-D046-B7E8-2E48DE166D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4933" y="2249487"/>
            <a:ext cx="8556978" cy="3880379"/>
          </a:xfrm>
        </p:spPr>
      </p:pic>
    </p:spTree>
    <p:extLst>
      <p:ext uri="{BB962C8B-B14F-4D97-AF65-F5344CB8AC3E}">
        <p14:creationId xmlns:p14="http://schemas.microsoft.com/office/powerpoint/2010/main" val="63163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3897B8-EF4E-2A4A-BC4F-F6A45B2F3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Inception v1: module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C403CD4-4509-FD49-BD17-6291969C5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1363" y="2782094"/>
            <a:ext cx="8166100" cy="2476500"/>
          </a:xfrm>
        </p:spPr>
      </p:pic>
    </p:spTree>
    <p:extLst>
      <p:ext uri="{BB962C8B-B14F-4D97-AF65-F5344CB8AC3E}">
        <p14:creationId xmlns:p14="http://schemas.microsoft.com/office/powerpoint/2010/main" val="32893645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8371C4-BA90-7948-87E0-EADB142700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Googlenet</a:t>
            </a:r>
            <a:r>
              <a:rPr kumimoji="1" lang="zh-CN" altLang="en-US" dirty="0"/>
              <a:t>结构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F633E18-675C-0249-8E34-23C1FE11C4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21169" y="2249488"/>
            <a:ext cx="6546488" cy="3541712"/>
          </a:xfrm>
        </p:spPr>
      </p:pic>
    </p:spTree>
    <p:extLst>
      <p:ext uri="{BB962C8B-B14F-4D97-AF65-F5344CB8AC3E}">
        <p14:creationId xmlns:p14="http://schemas.microsoft.com/office/powerpoint/2010/main" val="3759919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883FEC-CEB8-E941-8CEB-266FF9502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Inception v1</a:t>
            </a:r>
            <a:r>
              <a:rPr kumimoji="1" lang="zh-CN" altLang="en-US" dirty="0"/>
              <a:t>全图</a:t>
            </a: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7D0CC8D-1F26-304C-8554-FDCA847675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8763" y="2249488"/>
            <a:ext cx="1151300" cy="3541712"/>
          </a:xfrm>
        </p:spPr>
      </p:pic>
    </p:spTree>
    <p:extLst>
      <p:ext uri="{BB962C8B-B14F-4D97-AF65-F5344CB8AC3E}">
        <p14:creationId xmlns:p14="http://schemas.microsoft.com/office/powerpoint/2010/main" val="2900452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A44924-0AEC-8A46-8583-332E54203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resnet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D9FBE31-C823-5545-B200-C215FD49A0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Deep Residual Learning for Image Recognition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3601328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电路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电路</Template>
  <TotalTime>217</TotalTime>
  <Words>302</Words>
  <Application>Microsoft Macintosh PowerPoint</Application>
  <PresentationFormat>宽屏</PresentationFormat>
  <Paragraphs>58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7" baseType="lpstr">
      <vt:lpstr>Arial</vt:lpstr>
      <vt:lpstr>Tw Cen MT</vt:lpstr>
      <vt:lpstr>电路</vt:lpstr>
      <vt:lpstr>深度学习论文指南</vt:lpstr>
      <vt:lpstr>AlexNet：2012</vt:lpstr>
      <vt:lpstr>Alexnet的结构</vt:lpstr>
      <vt:lpstr>VGGNet</vt:lpstr>
      <vt:lpstr>VGGNet网络结构</vt:lpstr>
      <vt:lpstr>Inception v1: module</vt:lpstr>
      <vt:lpstr>Googlenet结构</vt:lpstr>
      <vt:lpstr>Inception v1全图</vt:lpstr>
      <vt:lpstr>resnet</vt:lpstr>
      <vt:lpstr>Resnet结构</vt:lpstr>
      <vt:lpstr>Resnet结构表</vt:lpstr>
      <vt:lpstr>Densenet</vt:lpstr>
      <vt:lpstr>Dense block</vt:lpstr>
      <vt:lpstr>Densenet</vt:lpstr>
      <vt:lpstr>resnext</vt:lpstr>
      <vt:lpstr>Resnext与resnet结构对比</vt:lpstr>
      <vt:lpstr>Resnext与resnet网络结构对比</vt:lpstr>
      <vt:lpstr>Dual path network</vt:lpstr>
      <vt:lpstr>dpnet</vt:lpstr>
      <vt:lpstr>R-CNN</vt:lpstr>
      <vt:lpstr>R-CNN识别过程</vt:lpstr>
      <vt:lpstr>SPPnet</vt:lpstr>
      <vt:lpstr>Sppnet结构</vt:lpstr>
      <vt:lpstr>Fast R-CNN</vt:lpstr>
      <vt:lpstr>Faster R-CNN</vt:lpstr>
      <vt:lpstr>RPN的原理与实例</vt:lpstr>
      <vt:lpstr>YOLO</vt:lpstr>
      <vt:lpstr>YOLO结构图</vt:lpstr>
      <vt:lpstr>YOLO的实现</vt:lpstr>
      <vt:lpstr>SSD</vt:lpstr>
      <vt:lpstr>SSD原理</vt:lpstr>
      <vt:lpstr>SSD与YOLO结构对比</vt:lpstr>
      <vt:lpstr>Show and tell</vt:lpstr>
      <vt:lpstr>Hierarchical RNN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深度学习论文指南</dc:title>
  <dc:creator>Microsoft Office 用户</dc:creator>
  <cp:lastModifiedBy>Microsoft Office 用户</cp:lastModifiedBy>
  <cp:revision>36</cp:revision>
  <dcterms:created xsi:type="dcterms:W3CDTF">2019-07-18T09:32:12Z</dcterms:created>
  <dcterms:modified xsi:type="dcterms:W3CDTF">2019-07-18T13:10:10Z</dcterms:modified>
</cp:coreProperties>
</file>